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65" r:id="rId3"/>
    <p:sldId id="267" r:id="rId4"/>
    <p:sldId id="26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71"/>
    <p:restoredTop sz="94653"/>
  </p:normalViewPr>
  <p:slideViewPr>
    <p:cSldViewPr snapToGrid="0">
      <p:cViewPr varScale="1">
        <p:scale>
          <a:sx n="72" d="100"/>
          <a:sy n="72" d="100"/>
        </p:scale>
        <p:origin x="28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52A2A8-6402-5F4E-8FC9-A2857BC93D85}"/>
              </a:ext>
            </a:extLst>
          </p:cNvPr>
          <p:cNvSpPr txBox="1"/>
          <p:nvPr userDrawn="1"/>
        </p:nvSpPr>
        <p:spPr>
          <a:xfrm>
            <a:off x="1546912" y="818680"/>
            <a:ext cx="376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WHO</a:t>
            </a:r>
            <a:r>
              <a:rPr kumimoji="1" lang="ja-JP" altLang="en-US"/>
              <a:t>　手指消毒の手順　ポスター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6A735B-8635-D11D-5F3F-CE5419E94F27}"/>
              </a:ext>
            </a:extLst>
          </p:cNvPr>
          <p:cNvSpPr txBox="1"/>
          <p:nvPr userDrawn="1"/>
        </p:nvSpPr>
        <p:spPr>
          <a:xfrm>
            <a:off x="2212039" y="1734241"/>
            <a:ext cx="43509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次からのページのポスターの左上にある←</a:t>
            </a:r>
            <a:r>
              <a:rPr kumimoji="1" lang="en-US" altLang="ja-JP" dirty="0"/>
              <a:t>  </a:t>
            </a:r>
            <a:r>
              <a:rPr kumimoji="1" lang="ja-JP" altLang="en-US"/>
              <a:t>画像部分をクリックし、ご自分の</a:t>
            </a:r>
            <a:r>
              <a:rPr kumimoji="1" lang="en-US" altLang="ja-JP" dirty="0"/>
              <a:t>PC</a:t>
            </a:r>
            <a:r>
              <a:rPr kumimoji="1" lang="ja-JP" altLang="en-US"/>
              <a:t>上の画像ファイルを選択することで、自施設のロゴマークなどを挿入することができます。</a:t>
            </a:r>
          </a:p>
        </p:txBody>
      </p:sp>
      <p:pic>
        <p:nvPicPr>
          <p:cNvPr id="6" name="図 5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A7810EAB-0982-7B12-6C4B-CBECBE542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066" y="1734241"/>
            <a:ext cx="1524000" cy="11938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468D0D-A1F4-EC6F-DEF9-A95E89928278}"/>
              </a:ext>
            </a:extLst>
          </p:cNvPr>
          <p:cNvSpPr txBox="1"/>
          <p:nvPr userDrawn="1"/>
        </p:nvSpPr>
        <p:spPr>
          <a:xfrm>
            <a:off x="558306" y="3526898"/>
            <a:ext cx="574138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</a:t>
            </a:r>
            <a:r>
              <a:rPr kumimoji="1" lang="ja-JP" altLang="en-US"/>
              <a:t>枚目　</a:t>
            </a:r>
            <a:r>
              <a:rPr kumimoji="1" lang="en-US" altLang="ja-JP" dirty="0"/>
              <a:t>WHO</a:t>
            </a:r>
            <a:r>
              <a:rPr kumimoji="1" lang="ja-JP" altLang="en-US"/>
              <a:t>ガイドラインに掲載されているものと</a:t>
            </a:r>
            <a:endParaRPr kumimoji="1" lang="en-US" altLang="ja-JP" dirty="0"/>
          </a:p>
          <a:p>
            <a:r>
              <a:rPr kumimoji="1" lang="ja-JP" altLang="en-US"/>
              <a:t>全く同じ順の</a:t>
            </a:r>
            <a:r>
              <a:rPr kumimoji="1" lang="en-US" altLang="ja-JP" dirty="0"/>
              <a:t> 6 steps </a:t>
            </a:r>
            <a:r>
              <a:rPr kumimoji="1" lang="ja-JP" altLang="en-US"/>
              <a:t>による手順ポスター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2</a:t>
            </a:r>
            <a:r>
              <a:rPr kumimoji="1" lang="ja-JP" altLang="en-US"/>
              <a:t>枚目　上記</a:t>
            </a:r>
            <a:r>
              <a:rPr kumimoji="1" lang="en-US" altLang="ja-JP" dirty="0"/>
              <a:t> 6steps </a:t>
            </a:r>
            <a:r>
              <a:rPr kumimoji="1" lang="ja-JP" altLang="en-US"/>
              <a:t>が全て含まれているが、順番が一部異なり、「手遊び歌」がついている手順ポスター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sz="1400" dirty="0"/>
              <a:t>※</a:t>
            </a:r>
            <a:r>
              <a:rPr kumimoji="1" lang="ja-JP" altLang="en-US" sz="1400"/>
              <a:t>　手指衛生しそびれがちな「指先・親指」が最初になっています。ガイドラインでは、</a:t>
            </a:r>
            <a:r>
              <a:rPr kumimoji="1" lang="en-US" altLang="ja-JP" sz="1400" dirty="0"/>
              <a:t>WHO</a:t>
            </a:r>
            <a:r>
              <a:rPr kumimoji="1" lang="ja-JP" altLang="en-US" sz="1400"/>
              <a:t>による</a:t>
            </a:r>
            <a:r>
              <a:rPr kumimoji="1" lang="en-US" altLang="ja-JP" sz="1400" dirty="0"/>
              <a:t> 6 steps </a:t>
            </a:r>
            <a:r>
              <a:rPr kumimoji="1" lang="ja-JP" altLang="en-US" sz="1400"/>
              <a:t>の全てが含まれることが求められていますが、順番の変更は許容されます。一部の</a:t>
            </a:r>
            <a:r>
              <a:rPr kumimoji="1" lang="en-US" altLang="ja-JP" sz="1400" dirty="0"/>
              <a:t>step</a:t>
            </a:r>
            <a:r>
              <a:rPr kumimoji="1" lang="ja-JP" altLang="en-US" sz="1400"/>
              <a:t>が含まれない手順、例えば「指の背をこする（</a:t>
            </a:r>
            <a:r>
              <a:rPr kumimoji="1" lang="en-US" altLang="ja-JP" sz="1400" dirty="0"/>
              <a:t>1</a:t>
            </a:r>
            <a:r>
              <a:rPr kumimoji="1" lang="ja-JP" altLang="en-US" sz="1400"/>
              <a:t>枚目のポスターの</a:t>
            </a:r>
            <a:r>
              <a:rPr kumimoji="1" lang="en-US" altLang="ja-JP" sz="1400" dirty="0"/>
              <a:t>④</a:t>
            </a:r>
            <a:r>
              <a:rPr kumimoji="1" lang="ja-JP" altLang="en-US" sz="1400"/>
              <a:t>）の手順」が含まれないものは、許容されません。</a:t>
            </a:r>
            <a:endParaRPr kumimoji="1" lang="en-US" altLang="ja-JP" sz="1400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3</a:t>
            </a:r>
            <a:r>
              <a:rPr kumimoji="1" lang="ja-JP" altLang="en-US"/>
              <a:t>枚目　</a:t>
            </a:r>
            <a:r>
              <a:rPr kumimoji="1" lang="en-US" altLang="ja-JP" dirty="0"/>
              <a:t>2</a:t>
            </a:r>
            <a:r>
              <a:rPr kumimoji="1" lang="ja-JP" altLang="en-US"/>
              <a:t>枚目と同じ手順・手遊び歌に「</a:t>
            </a:r>
            <a:r>
              <a:rPr kumimoji="1" lang="en-US" altLang="ja-JP" dirty="0"/>
              <a:t>5</a:t>
            </a:r>
            <a:r>
              <a:rPr kumimoji="1" lang="ja-JP" altLang="en-US"/>
              <a:t>つの瞬間」の図を付け加えたポスター</a:t>
            </a:r>
            <a:endParaRPr kumimoji="1"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4463227-449B-4A3E-AA70-2CAE05940E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8800" y="8289584"/>
            <a:ext cx="1100399" cy="109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8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D1C1EBD9-9F4D-64E5-0222-1A14287371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4905" y="326516"/>
            <a:ext cx="1446212" cy="11049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ロゴなどクリックして挿入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7D5B6F-A5F0-AA0A-5F9B-D135139CFF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4450"/>
          <a:stretch/>
        </p:blipFill>
        <p:spPr>
          <a:xfrm>
            <a:off x="191792" y="1610080"/>
            <a:ext cx="6474416" cy="800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3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7">
            <a:extLst>
              <a:ext uri="{FF2B5EF4-FFF2-40B4-BE49-F238E27FC236}">
                <a16:creationId xmlns:a16="http://schemas.microsoft.com/office/drawing/2014/main" id="{5B7D3A6B-7F83-2ECF-B2B3-1184F382D40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4905" y="326516"/>
            <a:ext cx="1446212" cy="11049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ロゴなどクリックして挿入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DAAC0E8-ECA4-7ABC-01A4-790F8BC00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6615"/>
          <a:stretch/>
        </p:blipFill>
        <p:spPr>
          <a:xfrm>
            <a:off x="181101" y="1828801"/>
            <a:ext cx="6480709" cy="78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7">
            <a:extLst>
              <a:ext uri="{FF2B5EF4-FFF2-40B4-BE49-F238E27FC236}">
                <a16:creationId xmlns:a16="http://schemas.microsoft.com/office/drawing/2014/main" id="{5B7D3A6B-7F83-2ECF-B2B3-1184F382D40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4905" y="326516"/>
            <a:ext cx="1446212" cy="11049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ロゴなどクリックして挿入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57ED9C4-9521-1291-68DD-6F4728DCC8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6112"/>
          <a:stretch/>
        </p:blipFill>
        <p:spPr>
          <a:xfrm>
            <a:off x="197047" y="1780310"/>
            <a:ext cx="6463905" cy="78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4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33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1" r:id="rId2"/>
    <p:sldLayoutId id="2147483672" r:id="rId3"/>
    <p:sldLayoutId id="2147483673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64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1">
            <a:extLst>
              <a:ext uri="{FF2B5EF4-FFF2-40B4-BE49-F238E27FC236}">
                <a16:creationId xmlns:a16="http://schemas.microsoft.com/office/drawing/2014/main" id="{D72DD2BE-AB02-52AD-18E8-B22ACBE689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029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1">
            <a:extLst>
              <a:ext uri="{FF2B5EF4-FFF2-40B4-BE49-F238E27FC236}">
                <a16:creationId xmlns:a16="http://schemas.microsoft.com/office/drawing/2014/main" id="{BF912064-8BE6-E8DF-4354-C46EB6EAAC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812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1">
            <a:extLst>
              <a:ext uri="{FF2B5EF4-FFF2-40B4-BE49-F238E27FC236}">
                <a16:creationId xmlns:a16="http://schemas.microsoft.com/office/drawing/2014/main" id="{B2A7C61C-CF30-B239-6254-09E686F9A0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1143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906</TotalTime>
  <Words>0</Words>
  <Application>Microsoft Macintosh PowerPoint</Application>
  <PresentationFormat>A4 210 x 297 mm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6" baseType="lpstr"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由美 鈴木</dc:creator>
  <cp:lastModifiedBy>由美 鈴木</cp:lastModifiedBy>
  <cp:revision>13</cp:revision>
  <dcterms:created xsi:type="dcterms:W3CDTF">2024-10-31T13:27:04Z</dcterms:created>
  <dcterms:modified xsi:type="dcterms:W3CDTF">2025-03-17T14:15:04Z</dcterms:modified>
</cp:coreProperties>
</file>